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56" r:id="rId2"/>
    <p:sldId id="280" r:id="rId3"/>
    <p:sldId id="270" r:id="rId4"/>
    <p:sldId id="272" r:id="rId5"/>
    <p:sldId id="277" r:id="rId6"/>
    <p:sldId id="273" r:id="rId7"/>
    <p:sldId id="274" r:id="rId8"/>
    <p:sldId id="276" r:id="rId9"/>
    <p:sldId id="275" r:id="rId10"/>
    <p:sldId id="278" r:id="rId11"/>
    <p:sldId id="279" r:id="rId12"/>
    <p:sldId id="281" r:id="rId13"/>
    <p:sldId id="282" r:id="rId14"/>
    <p:sldId id="283" r:id="rId15"/>
    <p:sldId id="284" r:id="rId16"/>
    <p:sldId id="285" r:id="rId17"/>
    <p:sldId id="286" r:id="rId18"/>
    <p:sldId id="287" r:id="rId19"/>
    <p:sldId id="288"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p:scale>
          <a:sx n="60" d="100"/>
          <a:sy n="60" d="100"/>
        </p:scale>
        <p:origin x="-108" y="-6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49D238E-0BCF-46D4-804C-D01FA841D3C3}"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4187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9329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6784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501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B21B48C-8005-4506-AA6D-5E0719A26D9E}" type="datetimeFigureOut">
              <a:rPr lang="en-US" smtClean="0"/>
              <a:t>6/24/2021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9D238E-0BCF-46D4-804C-D01FA841D3C3}"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678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3951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21B48C-8005-4506-AA6D-5E0719A26D9E}" type="datetimeFigureOut">
              <a:rPr lang="en-US" smtClean="0"/>
              <a:t>6/24/2021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9D238E-0BCF-46D4-804C-D01FA841D3C3}"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2609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21B48C-8005-4506-AA6D-5E0719A26D9E}" type="datetimeFigureOut">
              <a:rPr lang="en-US" smtClean="0"/>
              <a:t>6/24/2021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9D238E-0BCF-46D4-804C-D01FA841D3C3}"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401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21B48C-8005-4506-AA6D-5E0719A26D9E}" type="datetimeFigureOut">
              <a:rPr lang="en-US" smtClean="0"/>
              <a:t>6/24/2021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9D238E-0BCF-46D4-804C-D01FA841D3C3}" type="slidenum">
              <a:rPr lang="en-US" smtClean="0"/>
              <a:t>‹#›</a:t>
            </a:fld>
            <a:endParaRPr lang="en-US"/>
          </a:p>
        </p:txBody>
      </p:sp>
    </p:spTree>
    <p:extLst>
      <p:ext uri="{BB962C8B-B14F-4D97-AF65-F5344CB8AC3E}">
        <p14:creationId xmlns:p14="http://schemas.microsoft.com/office/powerpoint/2010/main" val="73400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6865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B21B48C-8005-4506-AA6D-5E0719A26D9E}" type="datetimeFigureOut">
              <a:rPr lang="en-US" smtClean="0"/>
              <a:t>6/24/2021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49D238E-0BCF-46D4-804C-D01FA841D3C3}"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9562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B21B48C-8005-4506-AA6D-5E0719A26D9E}" type="datetimeFigureOut">
              <a:rPr lang="en-US" smtClean="0"/>
              <a:t>6/24/2021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49D238E-0BCF-46D4-804C-D01FA841D3C3}"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14474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38C8A5-F65D-4678-B68D-DE2D2A1D841B}"/>
              </a:ext>
            </a:extLst>
          </p:cNvPr>
          <p:cNvSpPr>
            <a:spLocks noGrp="1"/>
          </p:cNvSpPr>
          <p:nvPr>
            <p:ph type="ctrTitle"/>
          </p:nvPr>
        </p:nvSpPr>
        <p:spPr>
          <a:xfrm>
            <a:off x="1094509" y="692728"/>
            <a:ext cx="9960343" cy="5334000"/>
          </a:xfrm>
        </p:spPr>
        <p:txBody>
          <a:bodyPr>
            <a:normAutofit fontScale="90000"/>
          </a:bodyPr>
          <a:lstStyle/>
          <a:p>
            <a:pPr algn="ctr">
              <a:lnSpc>
                <a:spcPct val="150000"/>
              </a:lnSpc>
            </a:pPr>
            <a:r>
              <a:rPr lang="en-US" sz="3200" b="1" cap="none" dirty="0" smtClean="0">
                <a:latin typeface="Baskerville Old Face" panose="02020602080505020303" pitchFamily="18" charset="0"/>
              </a:rPr>
              <a:t>We Shall Overcome Song </a:t>
            </a:r>
            <a:r>
              <a:rPr lang="en-US" sz="3200" b="1" cap="none" dirty="0">
                <a:latin typeface="Baskerville Old Face" panose="02020602080505020303" pitchFamily="18" charset="0"/>
              </a:rPr>
              <a:t/>
            </a:r>
            <a:br>
              <a:rPr lang="en-US" sz="3200" b="1" cap="none" dirty="0">
                <a:latin typeface="Baskerville Old Face" panose="02020602080505020303" pitchFamily="18" charset="0"/>
              </a:rPr>
            </a:br>
            <a:r>
              <a:rPr lang="en-US" sz="3200" b="1" cap="none" dirty="0">
                <a:latin typeface="Baskerville Old Face" panose="02020602080505020303" pitchFamily="18" charset="0"/>
              </a:rPr>
              <a:t/>
            </a:r>
            <a:br>
              <a:rPr lang="en-US" sz="3200" b="1" cap="none" dirty="0">
                <a:latin typeface="Baskerville Old Face" panose="02020602080505020303" pitchFamily="18" charset="0"/>
              </a:rPr>
            </a:br>
            <a:r>
              <a:rPr lang="en-US" sz="3200" cap="none" dirty="0">
                <a:latin typeface="Baskerville Old Face" panose="02020602080505020303" pitchFamily="18" charset="0"/>
              </a:rPr>
              <a:t/>
            </a:r>
            <a:br>
              <a:rPr lang="en-US" sz="3200" cap="none" dirty="0">
                <a:latin typeface="Baskerville Old Face" panose="02020602080505020303" pitchFamily="18" charset="0"/>
              </a:rPr>
            </a:br>
            <a:r>
              <a:rPr lang="en-US" sz="3200" cap="none" dirty="0">
                <a:latin typeface="Baskerville Old Face" panose="02020602080505020303" pitchFamily="18" charset="0"/>
              </a:rPr>
              <a:t>Author</a:t>
            </a:r>
            <a:br>
              <a:rPr lang="en-US" sz="3200" cap="none" dirty="0">
                <a:latin typeface="Baskerville Old Face" panose="02020602080505020303" pitchFamily="18" charset="0"/>
              </a:rPr>
            </a:br>
            <a:r>
              <a:rPr lang="en-US" sz="3200" cap="none" dirty="0">
                <a:latin typeface="Baskerville Old Face" panose="02020602080505020303" pitchFamily="18" charset="0"/>
              </a:rPr>
              <a:t>Institutional Affiliation </a:t>
            </a:r>
            <a:br>
              <a:rPr lang="en-US" sz="3200" cap="none" dirty="0">
                <a:latin typeface="Baskerville Old Face" panose="02020602080505020303" pitchFamily="18" charset="0"/>
              </a:rPr>
            </a:br>
            <a:r>
              <a:rPr lang="en-US" sz="3200" cap="none" dirty="0">
                <a:latin typeface="Baskerville Old Face" panose="02020602080505020303" pitchFamily="18" charset="0"/>
              </a:rPr>
              <a:t>Instructor </a:t>
            </a:r>
            <a:br>
              <a:rPr lang="en-US" sz="3200" cap="none" dirty="0">
                <a:latin typeface="Baskerville Old Face" panose="02020602080505020303" pitchFamily="18" charset="0"/>
              </a:rPr>
            </a:br>
            <a:r>
              <a:rPr lang="en-US" sz="3200" cap="none" dirty="0">
                <a:latin typeface="Baskerville Old Face" panose="02020602080505020303" pitchFamily="18" charset="0"/>
              </a:rPr>
              <a:t>Course code </a:t>
            </a:r>
            <a:br>
              <a:rPr lang="en-US" sz="3200" cap="none" dirty="0">
                <a:latin typeface="Baskerville Old Face" panose="02020602080505020303" pitchFamily="18" charset="0"/>
              </a:rPr>
            </a:br>
            <a:r>
              <a:rPr lang="en-US" sz="3200" cap="none" dirty="0">
                <a:latin typeface="Baskerville Old Face" panose="02020602080505020303" pitchFamily="18" charset="0"/>
              </a:rPr>
              <a:t>Date of submission </a:t>
            </a:r>
          </a:p>
        </p:txBody>
      </p:sp>
    </p:spTree>
    <p:extLst>
      <p:ext uri="{BB962C8B-B14F-4D97-AF65-F5344CB8AC3E}">
        <p14:creationId xmlns:p14="http://schemas.microsoft.com/office/powerpoint/2010/main" val="2070790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Painters of civil rights </a:t>
            </a:r>
            <a:endParaRPr lang="en-US" dirty="0"/>
          </a:p>
        </p:txBody>
      </p:sp>
      <p:sp>
        <p:nvSpPr>
          <p:cNvPr id="3" name="Content Placeholder 2"/>
          <p:cNvSpPr>
            <a:spLocks noGrp="1"/>
          </p:cNvSpPr>
          <p:nvPr>
            <p:ph idx="1"/>
          </p:nvPr>
        </p:nvSpPr>
        <p:spPr/>
        <p:txBody>
          <a:bodyPr/>
          <a:lstStyle/>
          <a:p>
            <a:r>
              <a:rPr lang="en-US" dirty="0" smtClean="0"/>
              <a:t>Barkley L. Hendricks   1945-2017</a:t>
            </a:r>
          </a:p>
          <a:p>
            <a:r>
              <a:rPr lang="en-US" dirty="0" smtClean="0"/>
              <a:t>Jack Whitten     1939-1018</a:t>
            </a:r>
          </a:p>
          <a:p>
            <a:r>
              <a:rPr lang="en-US" dirty="0" smtClean="0"/>
              <a:t>David Hammons</a:t>
            </a:r>
          </a:p>
          <a:p>
            <a:r>
              <a:rPr lang="en-US" dirty="0" smtClean="0"/>
              <a:t>Frank </a:t>
            </a:r>
            <a:r>
              <a:rPr lang="en-US" dirty="0" err="1" smtClean="0"/>
              <a:t>Cieciorka</a:t>
            </a:r>
            <a:r>
              <a:rPr lang="en-US" dirty="0" smtClean="0"/>
              <a:t>   1939-2008</a:t>
            </a:r>
          </a:p>
          <a:p>
            <a:endParaRPr lang="en-US" dirty="0"/>
          </a:p>
        </p:txBody>
      </p:sp>
    </p:spTree>
    <p:extLst>
      <p:ext uri="{BB962C8B-B14F-4D97-AF65-F5344CB8AC3E}">
        <p14:creationId xmlns:p14="http://schemas.microsoft.com/office/powerpoint/2010/main" val="2394391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Sculptors of civil rights </a:t>
            </a:r>
            <a:endParaRPr lang="en-US" dirty="0"/>
          </a:p>
        </p:txBody>
      </p:sp>
      <p:sp>
        <p:nvSpPr>
          <p:cNvPr id="3" name="Content Placeholder 2"/>
          <p:cNvSpPr>
            <a:spLocks noGrp="1"/>
          </p:cNvSpPr>
          <p:nvPr>
            <p:ph idx="1"/>
          </p:nvPr>
        </p:nvSpPr>
        <p:spPr/>
        <p:txBody>
          <a:bodyPr/>
          <a:lstStyle/>
          <a:p>
            <a:r>
              <a:rPr lang="en-US" dirty="0" smtClean="0"/>
              <a:t>Benny Andrews (America, 1930-2006)</a:t>
            </a:r>
          </a:p>
          <a:p>
            <a:r>
              <a:rPr lang="en-US" dirty="0" smtClean="0"/>
              <a:t>Jacob </a:t>
            </a:r>
            <a:r>
              <a:rPr lang="en-US" dirty="0" err="1" smtClean="0"/>
              <a:t>lawrence</a:t>
            </a:r>
            <a:r>
              <a:rPr lang="en-US" dirty="0" smtClean="0"/>
              <a:t> ( American, 1917-2000)</a:t>
            </a:r>
          </a:p>
          <a:p>
            <a:r>
              <a:rPr lang="en-US" dirty="0" smtClean="0"/>
              <a:t>Philip </a:t>
            </a:r>
            <a:r>
              <a:rPr lang="en-US" dirty="0" err="1" smtClean="0"/>
              <a:t>Guston</a:t>
            </a:r>
            <a:r>
              <a:rPr lang="en-US" dirty="0" smtClean="0"/>
              <a:t> ( American born Canada, 1913-1980)</a:t>
            </a:r>
          </a:p>
          <a:p>
            <a:r>
              <a:rPr lang="en-US" dirty="0" smtClean="0"/>
              <a:t>Emma Amos ( American, Born 1938)</a:t>
            </a:r>
          </a:p>
          <a:p>
            <a:r>
              <a:rPr lang="en-US" dirty="0" smtClean="0"/>
              <a:t>Moneta Sleet Jr.</a:t>
            </a:r>
          </a:p>
          <a:p>
            <a:r>
              <a:rPr lang="en-US" dirty="0" smtClean="0"/>
              <a:t>Robert Indiana ( America, Born 1928)</a:t>
            </a:r>
          </a:p>
          <a:p>
            <a:endParaRPr lang="en-US" dirty="0" smtClean="0"/>
          </a:p>
          <a:p>
            <a:endParaRPr lang="en-US" dirty="0"/>
          </a:p>
        </p:txBody>
      </p:sp>
    </p:spTree>
    <p:extLst>
      <p:ext uri="{BB962C8B-B14F-4D97-AF65-F5344CB8AC3E}">
        <p14:creationId xmlns:p14="http://schemas.microsoft.com/office/powerpoint/2010/main" val="3942825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WRITERS OF CIVIL WAR</a:t>
            </a:r>
            <a:endParaRPr lang="en-US" dirty="0"/>
          </a:p>
        </p:txBody>
      </p:sp>
      <p:sp>
        <p:nvSpPr>
          <p:cNvPr id="3" name="Content Placeholder 2"/>
          <p:cNvSpPr>
            <a:spLocks noGrp="1"/>
          </p:cNvSpPr>
          <p:nvPr>
            <p:ph idx="1"/>
          </p:nvPr>
        </p:nvSpPr>
        <p:spPr/>
        <p:txBody>
          <a:bodyPr/>
          <a:lstStyle/>
          <a:p>
            <a:r>
              <a:rPr lang="en-US" dirty="0"/>
              <a:t>The poets</a:t>
            </a:r>
          </a:p>
          <a:p>
            <a:r>
              <a:rPr lang="en-US" dirty="0"/>
              <a:t>The novelists</a:t>
            </a:r>
          </a:p>
          <a:p>
            <a:r>
              <a:rPr lang="en-US" dirty="0"/>
              <a:t>The scholars</a:t>
            </a:r>
          </a:p>
          <a:p>
            <a:r>
              <a:rPr lang="en-US" dirty="0"/>
              <a:t>The playwrights </a:t>
            </a:r>
          </a:p>
          <a:p>
            <a:pPr marL="0" indent="0">
              <a:buNone/>
            </a:pPr>
            <a:endParaRPr lang="en-US" dirty="0"/>
          </a:p>
        </p:txBody>
      </p:sp>
    </p:spTree>
    <p:extLst>
      <p:ext uri="{BB962C8B-B14F-4D97-AF65-F5344CB8AC3E}">
        <p14:creationId xmlns:p14="http://schemas.microsoft.com/office/powerpoint/2010/main" val="432200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MUCICIANS OF CIVIL RIGHTS </a:t>
            </a:r>
            <a:endParaRPr lang="en-US" dirty="0"/>
          </a:p>
        </p:txBody>
      </p:sp>
      <p:sp>
        <p:nvSpPr>
          <p:cNvPr id="3" name="Content Placeholder 2"/>
          <p:cNvSpPr>
            <a:spLocks noGrp="1"/>
          </p:cNvSpPr>
          <p:nvPr>
            <p:ph idx="1"/>
          </p:nvPr>
        </p:nvSpPr>
        <p:spPr/>
        <p:txBody>
          <a:bodyPr/>
          <a:lstStyle/>
          <a:p>
            <a:r>
              <a:rPr lang="en-US" dirty="0"/>
              <a:t>Pete Seeger who performed several concerts to raise capital for civil rights organizations</a:t>
            </a:r>
          </a:p>
          <a:p>
            <a:r>
              <a:rPr lang="en-US" dirty="0"/>
              <a:t>Jamila Jones. She was a gospel singer, in 1998 she came to the </a:t>
            </a:r>
            <a:r>
              <a:rPr lang="en-US" dirty="0" err="1"/>
              <a:t>Highlinder</a:t>
            </a:r>
            <a:r>
              <a:rPr lang="en-US" dirty="0"/>
              <a:t> Folk School for nonviolent activist training.</a:t>
            </a:r>
          </a:p>
          <a:p>
            <a:r>
              <a:rPr lang="en-US" dirty="0"/>
              <a:t>Guy and </a:t>
            </a:r>
            <a:r>
              <a:rPr lang="en-US" dirty="0" err="1"/>
              <a:t>Candie</a:t>
            </a:r>
            <a:r>
              <a:rPr lang="en-US" dirty="0"/>
              <a:t> Carawan who produced jubilant songs in significant of moods.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47381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PHOTOGRAPHERS </a:t>
            </a:r>
            <a:endParaRPr lang="en-US" dirty="0"/>
          </a:p>
        </p:txBody>
      </p:sp>
      <p:sp>
        <p:nvSpPr>
          <p:cNvPr id="3" name="Content Placeholder 2"/>
          <p:cNvSpPr>
            <a:spLocks noGrp="1"/>
          </p:cNvSpPr>
          <p:nvPr>
            <p:ph idx="1"/>
          </p:nvPr>
        </p:nvSpPr>
        <p:spPr/>
        <p:txBody>
          <a:bodyPr/>
          <a:lstStyle/>
          <a:p>
            <a:r>
              <a:rPr lang="en-US" dirty="0"/>
              <a:t>Bob Fitch </a:t>
            </a:r>
          </a:p>
          <a:p>
            <a:r>
              <a:rPr lang="en-US" dirty="0"/>
              <a:t>Benedict J. Fernandez </a:t>
            </a:r>
          </a:p>
          <a:p>
            <a:r>
              <a:rPr lang="en-US" dirty="0"/>
              <a:t>Bruce Davidson</a:t>
            </a:r>
          </a:p>
          <a:p>
            <a:r>
              <a:rPr lang="en-US" dirty="0"/>
              <a:t>Bob Adelman</a:t>
            </a:r>
          </a:p>
          <a:p>
            <a:r>
              <a:rPr lang="en-US" dirty="0"/>
              <a:t>Dan </a:t>
            </a:r>
            <a:r>
              <a:rPr lang="en-US" dirty="0" err="1"/>
              <a:t>Budnik</a:t>
            </a:r>
            <a:endParaRPr lang="en-US" dirty="0"/>
          </a:p>
        </p:txBody>
      </p:sp>
    </p:spTree>
    <p:extLst>
      <p:ext uri="{BB962C8B-B14F-4D97-AF65-F5344CB8AC3E}">
        <p14:creationId xmlns:p14="http://schemas.microsoft.com/office/powerpoint/2010/main" val="390886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ARCHTECTS OF CIVIL RIGHTS </a:t>
            </a:r>
            <a:endParaRPr lang="en-US" dirty="0"/>
          </a:p>
        </p:txBody>
      </p:sp>
      <p:sp>
        <p:nvSpPr>
          <p:cNvPr id="3" name="Content Placeholder 2"/>
          <p:cNvSpPr>
            <a:spLocks noGrp="1"/>
          </p:cNvSpPr>
          <p:nvPr>
            <p:ph idx="1"/>
          </p:nvPr>
        </p:nvSpPr>
        <p:spPr/>
        <p:txBody>
          <a:bodyPr/>
          <a:lstStyle/>
          <a:p>
            <a:r>
              <a:rPr lang="en-US" dirty="0"/>
              <a:t>Rosa parks .</a:t>
            </a:r>
          </a:p>
          <a:p>
            <a:r>
              <a:rPr lang="en-US" dirty="0"/>
              <a:t>Malcolm X.</a:t>
            </a:r>
          </a:p>
          <a:p>
            <a:r>
              <a:rPr lang="en-US" dirty="0"/>
              <a:t>Martin Luther King Jr.</a:t>
            </a:r>
          </a:p>
          <a:p>
            <a:r>
              <a:rPr lang="en-US" dirty="0"/>
              <a:t>Charles Sumner</a:t>
            </a:r>
          </a:p>
          <a:p>
            <a:endParaRPr lang="en-US" dirty="0"/>
          </a:p>
        </p:txBody>
      </p:sp>
    </p:spTree>
    <p:extLst>
      <p:ext uri="{BB962C8B-B14F-4D97-AF65-F5344CB8AC3E}">
        <p14:creationId xmlns:p14="http://schemas.microsoft.com/office/powerpoint/2010/main" val="2799857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CHOREOGRAPHERS OF CIVIL WAR</a:t>
            </a:r>
            <a:endParaRPr lang="en-US" dirty="0"/>
          </a:p>
        </p:txBody>
      </p:sp>
      <p:sp>
        <p:nvSpPr>
          <p:cNvPr id="3" name="Content Placeholder 2"/>
          <p:cNvSpPr>
            <a:spLocks noGrp="1"/>
          </p:cNvSpPr>
          <p:nvPr>
            <p:ph idx="1"/>
          </p:nvPr>
        </p:nvSpPr>
        <p:spPr/>
        <p:txBody>
          <a:bodyPr/>
          <a:lstStyle/>
          <a:p>
            <a:r>
              <a:rPr lang="en-US" dirty="0"/>
              <a:t>Willie Hinton.</a:t>
            </a:r>
          </a:p>
          <a:p>
            <a:r>
              <a:rPr lang="en-US" dirty="0"/>
              <a:t>L.D. Burris.</a:t>
            </a:r>
          </a:p>
          <a:p>
            <a:r>
              <a:rPr lang="en-US" dirty="0"/>
              <a:t>Tara Z. Mullins </a:t>
            </a:r>
          </a:p>
          <a:p>
            <a:endParaRPr lang="en-US" dirty="0"/>
          </a:p>
        </p:txBody>
      </p:sp>
    </p:spTree>
    <p:extLst>
      <p:ext uri="{BB962C8B-B14F-4D97-AF65-F5344CB8AC3E}">
        <p14:creationId xmlns:p14="http://schemas.microsoft.com/office/powerpoint/2010/main" val="2450871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DANCERS OF CIVIL RIGHTS </a:t>
            </a:r>
            <a:endParaRPr lang="en-US" dirty="0"/>
          </a:p>
        </p:txBody>
      </p:sp>
      <p:sp>
        <p:nvSpPr>
          <p:cNvPr id="3" name="Content Placeholder 2"/>
          <p:cNvSpPr>
            <a:spLocks noGrp="1"/>
          </p:cNvSpPr>
          <p:nvPr>
            <p:ph idx="1"/>
          </p:nvPr>
        </p:nvSpPr>
        <p:spPr/>
        <p:txBody>
          <a:bodyPr/>
          <a:lstStyle/>
          <a:p>
            <a:r>
              <a:rPr lang="en-US" dirty="0"/>
              <a:t>Dance Research Journal which promotes </a:t>
            </a:r>
            <a:r>
              <a:rPr lang="en-US" dirty="0" err="1"/>
              <a:t>interdesciplinary</a:t>
            </a:r>
            <a:r>
              <a:rPr lang="en-US" dirty="0"/>
              <a:t> tactics to dance  and welcome scholars in dance education and relevant fields. </a:t>
            </a:r>
          </a:p>
          <a:p>
            <a:r>
              <a:rPr lang="en-US" dirty="0"/>
              <a:t>The Congress on Research in Dance (CORD). It encourages research in all aspects of dance and enhance exchange of ideas. It also promote the accessibility of research materials.</a:t>
            </a:r>
          </a:p>
          <a:p>
            <a:pPr marL="0" indent="0">
              <a:buNone/>
            </a:pPr>
            <a:endParaRPr lang="en-US" dirty="0"/>
          </a:p>
          <a:p>
            <a:endParaRPr lang="en-US" dirty="0"/>
          </a:p>
        </p:txBody>
      </p:sp>
    </p:spTree>
    <p:extLst>
      <p:ext uri="{BB962C8B-B14F-4D97-AF65-F5344CB8AC3E}">
        <p14:creationId xmlns:p14="http://schemas.microsoft.com/office/powerpoint/2010/main" val="165990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representation of civil war </a:t>
            </a:r>
            <a:endParaRPr lang="en-US" dirty="0"/>
          </a:p>
        </p:txBody>
      </p:sp>
      <p:pic>
        <p:nvPicPr>
          <p:cNvPr id="1026" name="Picture 2" descr="C:\Users\VINNLY CYBER\Downloads\images (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4036" y="1848491"/>
            <a:ext cx="2684736" cy="3221683"/>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VINNLY CYBER\Downloads\download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4193" y="1828800"/>
            <a:ext cx="3844065" cy="215987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VINNLY CYBER\Downloads\downloa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4193" y="4035973"/>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VINNLY CYBER\Downloads\1_K6boA0QflC3qqcSOZvYm9g.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91830" y="1428750"/>
            <a:ext cx="5124450"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0905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VINNLY CYBER\Downloads\download (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5029200"/>
            <a:ext cx="3009682" cy="18288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VINNLY CYBER\Downloads\download (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258" y="220717"/>
            <a:ext cx="5755785" cy="49030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VINNLY CYBER\Downloads\download (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2043" y="370654"/>
            <a:ext cx="4468211" cy="3909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362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shall overcome song </a:t>
            </a:r>
            <a:endParaRPr lang="en-US" dirty="0"/>
          </a:p>
        </p:txBody>
      </p:sp>
      <p:sp>
        <p:nvSpPr>
          <p:cNvPr id="3" name="Content Placeholder 2"/>
          <p:cNvSpPr>
            <a:spLocks noGrp="1"/>
          </p:cNvSpPr>
          <p:nvPr>
            <p:ph idx="1"/>
          </p:nvPr>
        </p:nvSpPr>
        <p:spPr/>
        <p:txBody>
          <a:bodyPr>
            <a:normAutofit/>
          </a:bodyPr>
          <a:lstStyle/>
          <a:p>
            <a:r>
              <a:rPr lang="en-US" dirty="0" smtClean="0"/>
              <a:t>This was basically a gospel song  which later was transformed to be a protest song.</a:t>
            </a:r>
          </a:p>
          <a:p>
            <a:r>
              <a:rPr lang="en-US" dirty="0" smtClean="0"/>
              <a:t>It also became the anthem for the civil movement unions.</a:t>
            </a:r>
          </a:p>
          <a:p>
            <a:r>
              <a:rPr lang="en-US" dirty="0" smtClean="0"/>
              <a:t>The song is attributed to be a lyrically descended from “ </a:t>
            </a:r>
            <a:r>
              <a:rPr lang="en-US" dirty="0" err="1" smtClean="0"/>
              <a:t>I’ii</a:t>
            </a:r>
            <a:r>
              <a:rPr lang="en-US" dirty="0" smtClean="0"/>
              <a:t> Overcome Some Day” this was a hymn authored by Charles Albert </a:t>
            </a:r>
            <a:r>
              <a:rPr lang="en-US" dirty="0" err="1" smtClean="0"/>
              <a:t>Tindley</a:t>
            </a:r>
            <a:r>
              <a:rPr lang="en-US" dirty="0" smtClean="0"/>
              <a:t>  first being published in 1901.</a:t>
            </a:r>
          </a:p>
          <a:p>
            <a:r>
              <a:rPr lang="en-US" dirty="0" smtClean="0"/>
              <a:t>Later the first song was being heard at the tobacco workers being led by Lucille Simmons in the year of 1945 following the striking of cigar workers in south Carolina- Charleston. </a:t>
            </a:r>
          </a:p>
          <a:p>
            <a:r>
              <a:rPr lang="en-US" dirty="0" smtClean="0"/>
              <a:t>In 1947 it was published by the tittle “We Will Overcome”</a:t>
            </a:r>
            <a:endParaRPr lang="en-US" dirty="0"/>
          </a:p>
        </p:txBody>
      </p:sp>
    </p:spTree>
    <p:extLst>
      <p:ext uri="{BB962C8B-B14F-4D97-AF65-F5344CB8AC3E}">
        <p14:creationId xmlns:p14="http://schemas.microsoft.com/office/powerpoint/2010/main" val="3464441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BC785A-165E-4A10-BCC6-49B36083D6ED}"/>
              </a:ext>
            </a:extLst>
          </p:cNvPr>
          <p:cNvSpPr>
            <a:spLocks noGrp="1"/>
          </p:cNvSpPr>
          <p:nvPr>
            <p:ph type="title"/>
          </p:nvPr>
        </p:nvSpPr>
        <p:spPr>
          <a:xfrm>
            <a:off x="928255" y="764373"/>
            <a:ext cx="10577945" cy="1293028"/>
          </a:xfrm>
        </p:spPr>
        <p:txBody>
          <a:bodyPr/>
          <a:lstStyle/>
          <a:p>
            <a:pPr algn="ctr"/>
            <a:r>
              <a:rPr lang="en-US" b="1" cap="none" dirty="0">
                <a:latin typeface="Baskerville Old Face" panose="02020602080505020303" pitchFamily="18" charset="0"/>
              </a:rPr>
              <a:t>References</a:t>
            </a:r>
            <a:r>
              <a:rPr lang="en-US" b="1" dirty="0"/>
              <a:t> </a:t>
            </a:r>
          </a:p>
        </p:txBody>
      </p:sp>
      <p:sp>
        <p:nvSpPr>
          <p:cNvPr id="3" name="Content Placeholder 2">
            <a:extLst>
              <a:ext uri="{FF2B5EF4-FFF2-40B4-BE49-F238E27FC236}">
                <a16:creationId xmlns="" xmlns:a16="http://schemas.microsoft.com/office/drawing/2014/main" id="{6D0AB449-0391-44D7-8A9A-9EEA7396E0DC}"/>
              </a:ext>
            </a:extLst>
          </p:cNvPr>
          <p:cNvSpPr>
            <a:spLocks noGrp="1"/>
          </p:cNvSpPr>
          <p:nvPr>
            <p:ph idx="1"/>
          </p:nvPr>
        </p:nvSpPr>
        <p:spPr/>
        <p:txBody>
          <a:bodyPr/>
          <a:lstStyle/>
          <a:p>
            <a:pPr algn="just">
              <a:lnSpc>
                <a:spcPct val="200000"/>
              </a:lnSpc>
            </a:pPr>
            <a:r>
              <a:rPr lang="en-US" dirty="0"/>
              <a:t>Finlayson, R. (2003). </a:t>
            </a:r>
            <a:r>
              <a:rPr lang="en-US" i="1" dirty="0"/>
              <a:t>We Shall Overcome: The History of the American Civil Rights Movement</a:t>
            </a:r>
            <a:r>
              <a:rPr lang="en-US" dirty="0"/>
              <a:t>. Twenty-First Century Books</a:t>
            </a:r>
            <a:r>
              <a:rPr lang="en-US" dirty="0" smtClean="0"/>
              <a:t>.</a:t>
            </a:r>
          </a:p>
          <a:p>
            <a:pPr algn="just">
              <a:lnSpc>
                <a:spcPct val="200000"/>
              </a:lnSpc>
            </a:pPr>
            <a:r>
              <a:rPr lang="en-US" dirty="0"/>
              <a:t>Stacks, S. (2016). We Shall Overcome: Essays on a Great American Song.</a:t>
            </a:r>
            <a:endParaRPr lang="en-US" dirty="0">
              <a:latin typeface="Baskerville Old Face" panose="02020602080505020303" pitchFamily="18" charset="0"/>
            </a:endParaRPr>
          </a:p>
        </p:txBody>
      </p:sp>
    </p:spTree>
    <p:extLst>
      <p:ext uri="{BB962C8B-B14F-4D97-AF65-F5344CB8AC3E}">
        <p14:creationId xmlns:p14="http://schemas.microsoft.com/office/powerpoint/2010/main" val="4221932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C60B2E-23B4-4D27-806F-E28961EB3E75}"/>
              </a:ext>
            </a:extLst>
          </p:cNvPr>
          <p:cNvSpPr>
            <a:spLocks noGrp="1"/>
          </p:cNvSpPr>
          <p:nvPr>
            <p:ph type="title"/>
          </p:nvPr>
        </p:nvSpPr>
        <p:spPr>
          <a:xfrm>
            <a:off x="1717964" y="764373"/>
            <a:ext cx="9788236" cy="1293028"/>
          </a:xfrm>
        </p:spPr>
        <p:txBody>
          <a:bodyPr/>
          <a:lstStyle/>
          <a:p>
            <a:pPr algn="l"/>
            <a:r>
              <a:rPr lang="en-US" b="1" cap="none" dirty="0" smtClean="0">
                <a:latin typeface="Baskerville Old Face" panose="02020602080505020303" pitchFamily="18" charset="0"/>
              </a:rPr>
              <a:t>Theme: Civil Rights</a:t>
            </a:r>
            <a:endParaRPr lang="en-US" b="1" cap="none" dirty="0">
              <a:latin typeface="Baskerville Old Face" panose="02020602080505020303" pitchFamily="18" charset="0"/>
            </a:endParaRPr>
          </a:p>
        </p:txBody>
      </p:sp>
      <p:sp>
        <p:nvSpPr>
          <p:cNvPr id="3" name="Content Placeholder 2">
            <a:extLst>
              <a:ext uri="{FF2B5EF4-FFF2-40B4-BE49-F238E27FC236}">
                <a16:creationId xmlns="" xmlns:a16="http://schemas.microsoft.com/office/drawing/2014/main" id="{222D8A97-054B-4B02-8E18-97ED24C7DBFD}"/>
              </a:ext>
            </a:extLst>
          </p:cNvPr>
          <p:cNvSpPr>
            <a:spLocks noGrp="1"/>
          </p:cNvSpPr>
          <p:nvPr>
            <p:ph idx="1"/>
          </p:nvPr>
        </p:nvSpPr>
        <p:spPr>
          <a:xfrm>
            <a:off x="1451579" y="1773382"/>
            <a:ext cx="9603275" cy="4280099"/>
          </a:xfrm>
        </p:spPr>
        <p:txBody>
          <a:bodyPr>
            <a:normAutofit/>
          </a:bodyPr>
          <a:lstStyle/>
          <a:p>
            <a:pPr algn="just">
              <a:lnSpc>
                <a:spcPct val="200000"/>
              </a:lnSpc>
            </a:pPr>
            <a:r>
              <a:rPr lang="en-US" dirty="0" smtClean="0">
                <a:latin typeface="Baskerville Old Face" panose="02020602080505020303" pitchFamily="18" charset="0"/>
              </a:rPr>
              <a:t>Civil rights theme  was an anthem in the song “We shall overcome”. </a:t>
            </a:r>
          </a:p>
          <a:p>
            <a:pPr algn="just">
              <a:lnSpc>
                <a:spcPct val="200000"/>
              </a:lnSpc>
            </a:pPr>
            <a:r>
              <a:rPr lang="en-US" dirty="0" smtClean="0">
                <a:latin typeface="Baskerville Old Face" panose="02020602080505020303" pitchFamily="18" charset="0"/>
              </a:rPr>
              <a:t>This was a quote that was quoted by Rev.  </a:t>
            </a:r>
            <a:r>
              <a:rPr lang="en-US" dirty="0" err="1" smtClean="0">
                <a:latin typeface="Baskerville Old Face" panose="02020602080505020303" pitchFamily="18" charset="0"/>
              </a:rPr>
              <a:t>Marthin</a:t>
            </a:r>
            <a:r>
              <a:rPr lang="en-US" dirty="0" smtClean="0">
                <a:latin typeface="Baskerville Old Face" panose="02020602080505020303" pitchFamily="18" charset="0"/>
              </a:rPr>
              <a:t> Luther King junior.</a:t>
            </a:r>
          </a:p>
          <a:p>
            <a:pPr algn="just">
              <a:lnSpc>
                <a:spcPct val="200000"/>
              </a:lnSpc>
            </a:pPr>
            <a:r>
              <a:rPr lang="en-US" dirty="0" smtClean="0">
                <a:latin typeface="Baskerville Old Face" panose="02020602080505020303" pitchFamily="18" charset="0"/>
              </a:rPr>
              <a:t>Later this quote was made popular by the folk singer by the name Pete </a:t>
            </a:r>
            <a:r>
              <a:rPr lang="en-US" dirty="0" err="1" smtClean="0">
                <a:latin typeface="Baskerville Old Face" panose="02020602080505020303" pitchFamily="18" charset="0"/>
              </a:rPr>
              <a:t>Seenger</a:t>
            </a:r>
            <a:r>
              <a:rPr lang="en-US" dirty="0" smtClean="0">
                <a:latin typeface="Baskerville Old Face" panose="02020602080505020303" pitchFamily="18" charset="0"/>
              </a:rPr>
              <a:t>.</a:t>
            </a:r>
          </a:p>
          <a:p>
            <a:pPr algn="just">
              <a:lnSpc>
                <a:spcPct val="200000"/>
              </a:lnSpc>
            </a:pPr>
            <a:r>
              <a:rPr lang="en-US" dirty="0" smtClean="0">
                <a:latin typeface="Baskerville Old Face" panose="02020602080505020303" pitchFamily="18" charset="0"/>
              </a:rPr>
              <a:t>It was from the popularity of the quote from the singer that the quote “We shall overcome” was made or declared part of the public domain. </a:t>
            </a:r>
            <a:endParaRPr lang="en-US" dirty="0">
              <a:latin typeface="Baskerville Old Face" panose="02020602080505020303" pitchFamily="18" charset="0"/>
            </a:endParaRPr>
          </a:p>
        </p:txBody>
      </p:sp>
    </p:spTree>
    <p:extLst>
      <p:ext uri="{BB962C8B-B14F-4D97-AF65-F5344CB8AC3E}">
        <p14:creationId xmlns:p14="http://schemas.microsoft.com/office/powerpoint/2010/main" val="1901401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Origin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Its origin can be traced from the lawsuit prosecutors who included African-American spirituals. </a:t>
            </a:r>
          </a:p>
          <a:p>
            <a:r>
              <a:rPr lang="en-US" dirty="0" smtClean="0"/>
              <a:t>In the year 1940s a song by the name “ We will Overcome” emerged. The song was aimed in striking tobacco workers in South Carolina.  </a:t>
            </a:r>
          </a:p>
          <a:p>
            <a:r>
              <a:rPr lang="en-US" dirty="0" smtClean="0"/>
              <a:t>The African-American women strikers were seeking for pay in crease up to 30 cents per an hour.</a:t>
            </a:r>
          </a:p>
          <a:p>
            <a:r>
              <a:rPr lang="en-US" dirty="0" smtClean="0"/>
              <a:t>They all sang the song as they were picking Tobacco.  Later it was the favorite song for Lucille Simons who was one of the </a:t>
            </a:r>
            <a:r>
              <a:rPr lang="en-US" dirty="0" err="1" smtClean="0"/>
              <a:t>stikers</a:t>
            </a:r>
            <a:r>
              <a:rPr lang="en-US" dirty="0" smtClean="0"/>
              <a:t>, “I Will Overcome”.</a:t>
            </a:r>
          </a:p>
          <a:p>
            <a:r>
              <a:rPr lang="en-US" dirty="0" smtClean="0"/>
              <a:t>Later the song become the teaching subject in Highlander Folk School in Tennessee.</a:t>
            </a:r>
          </a:p>
          <a:p>
            <a:r>
              <a:rPr lang="en-US" dirty="0" smtClean="0"/>
              <a:t>This was an educational center which was used to train labor organizers and civil-rights leaders for example John Lewis, King, Parks and Rosa. </a:t>
            </a:r>
            <a:endParaRPr lang="en-US" dirty="0"/>
          </a:p>
        </p:txBody>
      </p:sp>
    </p:spTree>
    <p:extLst>
      <p:ext uri="{BB962C8B-B14F-4D97-AF65-F5344CB8AC3E}">
        <p14:creationId xmlns:p14="http://schemas.microsoft.com/office/powerpoint/2010/main" val="3856660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origin of the theme</a:t>
            </a:r>
            <a:endParaRPr lang="en-US" dirty="0"/>
          </a:p>
        </p:txBody>
      </p:sp>
      <p:sp>
        <p:nvSpPr>
          <p:cNvPr id="3" name="Content Placeholder 2"/>
          <p:cNvSpPr>
            <a:spLocks noGrp="1"/>
          </p:cNvSpPr>
          <p:nvPr>
            <p:ph idx="1"/>
          </p:nvPr>
        </p:nvSpPr>
        <p:spPr/>
        <p:txBody>
          <a:bodyPr/>
          <a:lstStyle/>
          <a:p>
            <a:r>
              <a:rPr lang="en-US" dirty="0" smtClean="0"/>
              <a:t>Historically the theme emerged based on the famous hymn “If My Jesus Will”. </a:t>
            </a:r>
          </a:p>
          <a:p>
            <a:r>
              <a:rPr lang="en-US" dirty="0" smtClean="0"/>
              <a:t>It is from here the folk singer Pete Seeger derived the anthem for civil rights “We Shall Overcome”. </a:t>
            </a:r>
          </a:p>
          <a:p>
            <a:r>
              <a:rPr lang="en-US" dirty="0" smtClean="0"/>
              <a:t>He did so after he heard it being sung by striking African-American working in tobacco farms in the late 1940s.</a:t>
            </a:r>
            <a:endParaRPr lang="en-US" dirty="0"/>
          </a:p>
        </p:txBody>
      </p:sp>
    </p:spTree>
    <p:extLst>
      <p:ext uri="{BB962C8B-B14F-4D97-AF65-F5344CB8AC3E}">
        <p14:creationId xmlns:p14="http://schemas.microsoft.com/office/powerpoint/2010/main" val="1612372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origin of the theme </a:t>
            </a:r>
            <a:endParaRPr lang="en-US" dirty="0"/>
          </a:p>
        </p:txBody>
      </p:sp>
      <p:sp>
        <p:nvSpPr>
          <p:cNvPr id="3" name="Content Placeholder 2"/>
          <p:cNvSpPr>
            <a:spLocks noGrp="1"/>
          </p:cNvSpPr>
          <p:nvPr>
            <p:ph idx="1"/>
          </p:nvPr>
        </p:nvSpPr>
        <p:spPr/>
        <p:txBody>
          <a:bodyPr>
            <a:normAutofit fontScale="92500"/>
          </a:bodyPr>
          <a:lstStyle/>
          <a:p>
            <a:r>
              <a:rPr lang="en-US" dirty="0" smtClean="0"/>
              <a:t>In march of 1965 black were Americans were not still able to vote. </a:t>
            </a:r>
          </a:p>
          <a:p>
            <a:r>
              <a:rPr lang="en-US" dirty="0" smtClean="0"/>
              <a:t>Incase they came out to register they were being exposed to questions that they were not in a position to answer and much humiliation for example, “how many bubbles in a bar of soap?”</a:t>
            </a:r>
          </a:p>
          <a:p>
            <a:r>
              <a:rPr lang="en-US" dirty="0" smtClean="0"/>
              <a:t>For instance the ones who managed to register, during the voting period they were being beaten if they appeared at the polling station.</a:t>
            </a:r>
          </a:p>
          <a:p>
            <a:r>
              <a:rPr lang="en-US" dirty="0" smtClean="0"/>
              <a:t>As time went by civil rights leaders noticed that Johnson provided no help for their recovery of civil rights since he had voted in 1964 the voting bill but it had not been </a:t>
            </a:r>
            <a:r>
              <a:rPr lang="en-US" dirty="0" err="1" smtClean="0"/>
              <a:t>gazzeted</a:t>
            </a:r>
            <a:r>
              <a:rPr lang="en-US" dirty="0" smtClean="0"/>
              <a:t> as a voting rights bill. </a:t>
            </a:r>
            <a:endParaRPr lang="en-US" dirty="0"/>
          </a:p>
        </p:txBody>
      </p:sp>
    </p:spTree>
    <p:extLst>
      <p:ext uri="{BB962C8B-B14F-4D97-AF65-F5344CB8AC3E}">
        <p14:creationId xmlns:p14="http://schemas.microsoft.com/office/powerpoint/2010/main" val="1706647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Some civil rights leaders initiated a talk with the Lyndon Johnson who was now the president. As they had hope in him as per his 1965 aspiring under good faith. </a:t>
            </a:r>
          </a:p>
          <a:p>
            <a:r>
              <a:rPr lang="en-US" dirty="0" smtClean="0"/>
              <a:t>But later the mass movement of the protestors out the white house was still experienced as well as distrusting him. </a:t>
            </a:r>
          </a:p>
          <a:p>
            <a:r>
              <a:rPr lang="en-US" dirty="0" smtClean="0"/>
              <a:t>Also the former students of president Johnson together with women and men at Georgetown also had more hope based on Jonson’s sincerity. </a:t>
            </a:r>
          </a:p>
          <a:p>
            <a:r>
              <a:rPr lang="en-US" dirty="0" smtClean="0"/>
              <a:t>All of them believed truly Johnson was to help the poor especially people of color as he was held back his ambition</a:t>
            </a:r>
          </a:p>
          <a:p>
            <a:endParaRPr lang="en-US" dirty="0"/>
          </a:p>
        </p:txBody>
      </p:sp>
    </p:spTree>
    <p:extLst>
      <p:ext uri="{BB962C8B-B14F-4D97-AF65-F5344CB8AC3E}">
        <p14:creationId xmlns:p14="http://schemas.microsoft.com/office/powerpoint/2010/main" val="19038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In 1957 Johnson realized that he might not be the president unless by the removal of the “</a:t>
            </a:r>
            <a:r>
              <a:rPr lang="en-US" dirty="0"/>
              <a:t>m</a:t>
            </a:r>
            <a:r>
              <a:rPr lang="en-US" dirty="0" smtClean="0"/>
              <a:t>agnolia scent” from the south as he set out to pass the civil rights bill. </a:t>
            </a:r>
          </a:p>
          <a:p>
            <a:r>
              <a:rPr lang="en-US" dirty="0" smtClean="0"/>
              <a:t>Later his received bill was the weak one as the civil rights leaders blamed him due to it since it made meager advances. </a:t>
            </a:r>
          </a:p>
          <a:p>
            <a:r>
              <a:rPr lang="en-US" dirty="0" smtClean="0"/>
              <a:t>As per this the protests went one as they had no faith with president Johnson again. </a:t>
            </a:r>
          </a:p>
          <a:p>
            <a:r>
              <a:rPr lang="en-US" dirty="0" smtClean="0"/>
              <a:t>He later said that it was to take 135 years before even for blacks to be half way registered in Mississippi. </a:t>
            </a:r>
          </a:p>
          <a:p>
            <a:r>
              <a:rPr lang="en-US" dirty="0" smtClean="0"/>
              <a:t>The limousines was still pulling the gate in that night as the protestors were singing “We Shall Overcome” this was simply telling Johnson that they will still do  it without him.</a:t>
            </a:r>
          </a:p>
          <a:p>
            <a:endParaRPr lang="en-US" dirty="0"/>
          </a:p>
        </p:txBody>
      </p:sp>
    </p:spTree>
    <p:extLst>
      <p:ext uri="{BB962C8B-B14F-4D97-AF65-F5344CB8AC3E}">
        <p14:creationId xmlns:p14="http://schemas.microsoft.com/office/powerpoint/2010/main" val="1361611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Poets of civil rights </a:t>
            </a:r>
            <a:endParaRPr lang="en-US" dirty="0"/>
          </a:p>
        </p:txBody>
      </p:sp>
      <p:sp>
        <p:nvSpPr>
          <p:cNvPr id="3" name="Content Placeholder 2"/>
          <p:cNvSpPr>
            <a:spLocks noGrp="1"/>
          </p:cNvSpPr>
          <p:nvPr>
            <p:ph idx="1"/>
          </p:nvPr>
        </p:nvSpPr>
        <p:spPr/>
        <p:txBody>
          <a:bodyPr/>
          <a:lstStyle/>
          <a:p>
            <a:r>
              <a:rPr lang="en-US" dirty="0" smtClean="0"/>
              <a:t>Audre Lorde   1934-1992</a:t>
            </a:r>
          </a:p>
          <a:p>
            <a:endParaRPr lang="en-US" dirty="0"/>
          </a:p>
          <a:p>
            <a:r>
              <a:rPr lang="en-US" dirty="0" smtClean="0"/>
              <a:t>W.E.B Du Bois   1868-1963</a:t>
            </a:r>
          </a:p>
          <a:p>
            <a:r>
              <a:rPr lang="en-US" dirty="0" smtClean="0"/>
              <a:t>Michael S. Harper  1938-2016</a:t>
            </a:r>
          </a:p>
          <a:p>
            <a:r>
              <a:rPr lang="en-US" dirty="0" smtClean="0"/>
              <a:t>Pauli Murray       1910- 1985</a:t>
            </a:r>
          </a:p>
          <a:p>
            <a:endParaRPr lang="en-US" dirty="0"/>
          </a:p>
        </p:txBody>
      </p:sp>
    </p:spTree>
    <p:extLst>
      <p:ext uri="{BB962C8B-B14F-4D97-AF65-F5344CB8AC3E}">
        <p14:creationId xmlns:p14="http://schemas.microsoft.com/office/powerpoint/2010/main" val="248645092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339</TotalTime>
  <Words>997</Words>
  <Application>Microsoft Office PowerPoint</Application>
  <PresentationFormat>Custom</PresentationFormat>
  <Paragraphs>86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Gallery</vt:lpstr>
      <vt:lpstr>We Shall Overcome Song    Author Institutional Affiliation  Instructor  Course code  Date of submission </vt:lpstr>
      <vt:lpstr>We shall overcome song </vt:lpstr>
      <vt:lpstr>Theme: Civil Rights</vt:lpstr>
      <vt:lpstr>Social Origin</vt:lpstr>
      <vt:lpstr>Historical origin of the theme</vt:lpstr>
      <vt:lpstr>Political origin of the theme </vt:lpstr>
      <vt:lpstr>PowerPoint Presentation</vt:lpstr>
      <vt:lpstr>PowerPoint Presentation</vt:lpstr>
      <vt:lpstr>Poets of civil rights </vt:lpstr>
      <vt:lpstr>Painters of civil rights </vt:lpstr>
      <vt:lpstr>Sculptors of civil rights </vt:lpstr>
      <vt:lpstr>WRITERS OF CIVIL WAR</vt:lpstr>
      <vt:lpstr>MUCICIANS OF CIVIL RIGHTS </vt:lpstr>
      <vt:lpstr>PHOTOGRAPHERS </vt:lpstr>
      <vt:lpstr>ARCHTECTS OF CIVIL RIGHTS </vt:lpstr>
      <vt:lpstr>CHOREOGRAPHERS OF CIVIL WAR</vt:lpstr>
      <vt:lpstr>DANCERS OF CIVIL RIGHTS </vt:lpstr>
      <vt:lpstr>Visual representation of civil war </vt:lpstr>
      <vt:lpstr>PowerPoint Presentation</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VINNLY CYBER</cp:lastModifiedBy>
  <cp:revision>99</cp:revision>
  <dcterms:created xsi:type="dcterms:W3CDTF">2021-03-27T22:12:58Z</dcterms:created>
  <dcterms:modified xsi:type="dcterms:W3CDTF">2021-06-24T14:01:32Z</dcterms:modified>
</cp:coreProperties>
</file>